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6779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976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8781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516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7205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96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582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5621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31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4668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5667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53429-E6C6-4ABE-9E09-314FFAF5B4B9}" type="datetimeFigureOut">
              <a:rPr lang="cs-CZ" smtClean="0"/>
              <a:t>30.05.2022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D9D794-D3A6-41E0-AEB8-7A2C203A083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71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622"/>
          <a:stretch/>
        </p:blipFill>
        <p:spPr>
          <a:xfrm>
            <a:off x="0" y="5594169"/>
            <a:ext cx="12225568" cy="126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37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2302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23801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Širokoúhlá obrazovka</PresentationFormat>
  <Paragraphs>0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Grolich Tomáš</dc:creator>
  <cp:lastModifiedBy>Grolich Tomáš</cp:lastModifiedBy>
  <cp:revision>1</cp:revision>
  <dcterms:created xsi:type="dcterms:W3CDTF">2022-05-30T13:55:44Z</dcterms:created>
  <dcterms:modified xsi:type="dcterms:W3CDTF">2022-05-30T13:56:25Z</dcterms:modified>
</cp:coreProperties>
</file>